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7"/>
  </p:notesMasterIdLst>
  <p:handoutMasterIdLst>
    <p:handoutMasterId r:id="rId68"/>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7" Type="http://schemas.openxmlformats.org/officeDocument/2006/relationships/hyperlink" Target="https://www.youtube.com/watch?v=rASfmIImRRU"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416320"/>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a:p>
            <a:pPr algn="ctr"/>
            <a:r>
              <a:rPr lang="pt-BR" sz="2000" dirty="0">
                <a:solidFill>
                  <a:schemeClr val="bg1"/>
                </a:solidFill>
              </a:rPr>
              <a:t>(Entrega 5 de 5)</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1186713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source</a:t>
            </a:r>
            <a:r>
              <a:rPr lang="pt-BR" dirty="0"/>
              <a:t> </a:t>
            </a:r>
            <a:r>
              <a:rPr lang="pt-BR" b="1" dirty="0"/>
              <a:t>OpenCV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
        <p:nvSpPr>
          <p:cNvPr id="5" name="Rectangle 4">
            <a:extLst>
              <a:ext uri="{FF2B5EF4-FFF2-40B4-BE49-F238E27FC236}">
                <a16:creationId xmlns:a16="http://schemas.microsoft.com/office/drawing/2014/main" id="{DD47CF01-E1B5-4F55-B37A-F2EB0B2D3545}"/>
              </a:ext>
            </a:extLst>
          </p:cNvPr>
          <p:cNvSpPr/>
          <p:nvPr/>
        </p:nvSpPr>
        <p:spPr>
          <a:xfrm>
            <a:off x="6857898" y="6069633"/>
            <a:ext cx="5182969" cy="246221"/>
          </a:xfrm>
          <a:prstGeom prst="rect">
            <a:avLst/>
          </a:prstGeom>
        </p:spPr>
        <p:txBody>
          <a:bodyPr wrap="square">
            <a:spAutoFit/>
          </a:bodyPr>
          <a:lstStyle/>
          <a:p>
            <a:r>
              <a:rPr lang="pt-BR" sz="1000" dirty="0"/>
              <a:t>Disponível no YouTube</a:t>
            </a:r>
            <a:r>
              <a:rPr lang="pt-BR" sz="1000" b="1" dirty="0"/>
              <a:t> </a:t>
            </a:r>
            <a:r>
              <a:rPr lang="pt-BR" sz="1000" dirty="0"/>
              <a:t>em </a:t>
            </a:r>
            <a:r>
              <a:rPr lang="pt-BR" sz="1000" dirty="0">
                <a:hlinkClick r:id="rId7"/>
              </a:rPr>
              <a:t>https://www.youtube.com/watch?v=rASfmIImRRU</a:t>
            </a:r>
            <a:endParaRPr lang="pt-BR" sz="1000" dirty="0"/>
          </a:p>
        </p:txBody>
      </p:sp>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9136F-CAEE-4F37-AA98-6F9AAE640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382750" y="3944935"/>
            <a:ext cx="2553960" cy="2680854"/>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grpSp>
        <p:nvGrpSpPr>
          <p:cNvPr id="7" name="Group 6">
            <a:extLst>
              <a:ext uri="{FF2B5EF4-FFF2-40B4-BE49-F238E27FC236}">
                <a16:creationId xmlns:a16="http://schemas.microsoft.com/office/drawing/2014/main" id="{9027EB9E-2FDD-4993-A8A4-54BDBADDAE93}"/>
              </a:ext>
            </a:extLst>
          </p:cNvPr>
          <p:cNvGrpSpPr/>
          <p:nvPr/>
        </p:nvGrpSpPr>
        <p:grpSpPr>
          <a:xfrm>
            <a:off x="176644" y="5960259"/>
            <a:ext cx="8546337" cy="665530"/>
            <a:chOff x="176644" y="5960259"/>
            <a:chExt cx="8546337" cy="665530"/>
          </a:xfrm>
        </p:grpSpPr>
        <p:pic>
          <p:nvPicPr>
            <p:cNvPr id="8" name="Graphic 7" descr="Person with idea">
              <a:extLst>
                <a:ext uri="{FF2B5EF4-FFF2-40B4-BE49-F238E27FC236}">
                  <a16:creationId xmlns:a16="http://schemas.microsoft.com/office/drawing/2014/main" id="{02B3163B-7D03-47E2-ACE0-4418B6A53B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4" y="5960259"/>
              <a:ext cx="665530" cy="665530"/>
            </a:xfrm>
            <a:prstGeom prst="rect">
              <a:avLst/>
            </a:prstGeom>
          </p:spPr>
        </p:pic>
        <p:sp>
          <p:nvSpPr>
            <p:cNvPr id="9" name="Rectangle 8">
              <a:extLst>
                <a:ext uri="{FF2B5EF4-FFF2-40B4-BE49-F238E27FC236}">
                  <a16:creationId xmlns:a16="http://schemas.microsoft.com/office/drawing/2014/main" id="{80EEE4BF-6E8F-4692-8B03-FB4B71C23957}"/>
                </a:ext>
              </a:extLst>
            </p:cNvPr>
            <p:cNvSpPr/>
            <p:nvPr/>
          </p:nvSpPr>
          <p:spPr>
            <a:xfrm>
              <a:off x="842174" y="6031414"/>
              <a:ext cx="7880807" cy="523220"/>
            </a:xfrm>
            <a:prstGeom prst="rect">
              <a:avLst/>
            </a:prstGeom>
          </p:spPr>
          <p:txBody>
            <a:bodyPr wrap="square">
              <a:spAutoFit/>
            </a:bodyPr>
            <a:lstStyle/>
            <a:p>
              <a:r>
                <a:rPr lang="en-US" sz="1400" i="1" dirty="0"/>
                <a:t>"Asking the question 'are we doing enough' regularly and repeatedly is critical." </a:t>
              </a:r>
              <a:br>
                <a:rPr lang="en-US" sz="1400" dirty="0"/>
              </a:br>
              <a:r>
                <a:rPr lang="en-US" sz="1400" b="1" dirty="0"/>
                <a:t>-- Dr. Maria Van </a:t>
              </a:r>
              <a:r>
                <a:rPr lang="en-US" sz="1400" b="1" dirty="0" err="1"/>
                <a:t>Kerkhove</a:t>
              </a:r>
              <a:r>
                <a:rPr lang="en-US" sz="1400" b="1" dirty="0"/>
                <a:t>, technical lead, WHO.</a:t>
              </a:r>
            </a:p>
          </p:txBody>
        </p:sp>
      </p:grpSp>
      <p:sp>
        <p:nvSpPr>
          <p:cNvPr id="10" name="CaixaDeTexto 3">
            <a:extLst>
              <a:ext uri="{FF2B5EF4-FFF2-40B4-BE49-F238E27FC236}">
                <a16:creationId xmlns:a16="http://schemas.microsoft.com/office/drawing/2014/main" id="{2069FEE1-2210-448F-9317-9E3ACAD974AE}"/>
              </a:ext>
            </a:extLst>
          </p:cNvPr>
          <p:cNvSpPr txBox="1"/>
          <p:nvPr/>
        </p:nvSpPr>
        <p:spPr>
          <a:xfrm>
            <a:off x="176644" y="4068276"/>
            <a:ext cx="9206106" cy="1846659"/>
          </a:xfrm>
          <a:prstGeom prst="rect">
            <a:avLst/>
          </a:prstGeom>
          <a:noFill/>
          <a:ln>
            <a:noFill/>
          </a:ln>
        </p:spPr>
        <p:txBody>
          <a:bodyPr wrap="square" rtlCol="0">
            <a:spAutoFit/>
          </a:bodyPr>
          <a:lstStyle/>
          <a:p>
            <a:r>
              <a:rPr lang="pt-BR" sz="2200" dirty="0"/>
              <a:t>Acreditamos que a presente monografia também suporta e apoia futuros trabalhos acadêmicos ou voltados para aplicações no mercado, oferecendo pontes de corroboração com a aplicação de técnicas de </a:t>
            </a:r>
            <a:r>
              <a:rPr lang="pt-BR" sz="2200" i="1" dirty="0"/>
              <a:t>machine learning</a:t>
            </a:r>
            <a:r>
              <a:rPr lang="pt-BR" sz="2200" dirty="0"/>
              <a:t> para predições baseadas em análise de imagens. </a:t>
            </a:r>
          </a:p>
          <a:p>
            <a:endParaRPr lang="pt-BR" sz="400" dirty="0"/>
          </a:p>
          <a:p>
            <a:r>
              <a:rPr lang="pt-BR" sz="2200" dirty="0"/>
              <a:t>Por fim, agradecemos ao </a:t>
            </a:r>
            <a:r>
              <a:rPr lang="pt-BR" sz="2200" b="1" dirty="0"/>
              <a:t>Professor Bruno Souza</a:t>
            </a:r>
            <a:r>
              <a:rPr lang="pt-BR" sz="2200" dirty="0"/>
              <a:t> pela oportunidade e jornada!</a:t>
            </a:r>
            <a:endParaRPr lang="pt-BR" sz="2200" i="1"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9108</Words>
  <Application>Microsoft Office PowerPoint</Application>
  <PresentationFormat>Widescreen</PresentationFormat>
  <Paragraphs>602</Paragraphs>
  <Slides>63</Slides>
  <Notes>13</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63</vt:i4>
      </vt:variant>
    </vt:vector>
  </HeadingPairs>
  <TitlesOfParts>
    <vt:vector size="72"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Leandro Daniel</dc:creator>
  <cp:lastModifiedBy>Leandro Daniel</cp:lastModifiedBy>
  <cp:revision>11</cp:revision>
  <dcterms:created xsi:type="dcterms:W3CDTF">2020-07-04T22:21:25Z</dcterms:created>
  <dcterms:modified xsi:type="dcterms:W3CDTF">2020-07-04T22:55:44Z</dcterms:modified>
</cp:coreProperties>
</file>